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slide" Target="slides/slide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2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6a095ee3b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6a095ee3b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9be7e35a3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9be7e35a3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6a095ee3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6a095ee3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6a15bb99c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6a15bb99c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6a15bb99cc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6a15bb99cc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6a15bb99c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6a15bb99c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6a095ee3b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6a095ee3b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6a095ee3b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6a095ee3b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6a15bb99c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6a15bb99c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6a15bb99cc_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6a15bb99cc_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hoteltechreport.com/news/hotel-sustainability-statistics" TargetMode="External"/><Relationship Id="rId4" Type="http://schemas.openxmlformats.org/officeDocument/2006/relationships/hyperlink" Target="https://medium.com/codex/what-are-the-greenest-programming-languages-e738774b1957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59" name="Google Shape;59;p13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Sustainable Hotel Booking</a:t>
            </a:r>
            <a:endParaRPr sz="6000"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 sz="2400"/>
              <a:t>y</a:t>
            </a:r>
            <a:r>
              <a:rPr lang="en"/>
              <a:t> VIGNESH K S</a:t>
            </a:r>
            <a:endParaRPr/>
          </a:p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Theme: Green Hotel Score</a:t>
            </a:r>
            <a:endParaRPr sz="1800"/>
          </a:p>
        </p:txBody>
      </p:sp>
      <p:cxnSp>
        <p:nvCxnSpPr>
          <p:cNvPr id="63" name="Google Shape;63;p13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400"/>
              <a:buAutoNum type="arabicPeriod"/>
            </a:pPr>
            <a:r>
              <a:rPr lang="en" sz="1100" u="sng">
                <a:solidFill>
                  <a:srgbClr val="3D85C6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https://hoteltechreport.com/news/hotel-sustainability-statistics</a:t>
            </a:r>
            <a:endParaRPr>
              <a:solidFill>
                <a:srgbClr val="0B5394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400"/>
              <a:buAutoNum type="arabicPeriod"/>
            </a:pPr>
            <a:r>
              <a:rPr lang="en" sz="1100" u="sng">
                <a:solidFill>
                  <a:srgbClr val="3D85C6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https://medium.com/codex/what-are-the-greenest-programming-languages-e738774b1957</a:t>
            </a:r>
            <a:endParaRPr>
              <a:solidFill>
                <a:srgbClr val="3D85C6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YOU:)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According to 2021 study, </a:t>
            </a:r>
            <a:r>
              <a:rPr b="1" lang="en" sz="2400"/>
              <a:t>81%</a:t>
            </a:r>
            <a:r>
              <a:rPr lang="en"/>
              <a:t> of people survey said they plan to choose sustainable </a:t>
            </a:r>
            <a:r>
              <a:rPr lang="en"/>
              <a:t>accommodation in future</a:t>
            </a:r>
            <a:r>
              <a:rPr lang="en"/>
              <a:t>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2400"/>
              <a:t>1/3rd</a:t>
            </a:r>
            <a:r>
              <a:rPr lang="en"/>
              <a:t> of Hilton guests research on environmental &amp; social practices.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 2020 booking.com survey found that </a:t>
            </a:r>
            <a:r>
              <a:rPr b="1" lang="en" sz="2400"/>
              <a:t>53%</a:t>
            </a:r>
            <a:r>
              <a:rPr b="1" lang="en"/>
              <a:t> </a:t>
            </a:r>
            <a:r>
              <a:rPr lang="en"/>
              <a:t>of respondents want to travel sustainably in near future.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2400"/>
              <a:t>N</a:t>
            </a:r>
            <a:r>
              <a:rPr b="1" lang="en" sz="2400"/>
              <a:t>o/very few</a:t>
            </a:r>
            <a:r>
              <a:rPr lang="en"/>
              <a:t> platforms providing details of sustainability of hotels.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No way to know how sustainable a hotel is.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Solution?</a:t>
            </a:r>
            <a:endParaRPr/>
          </a:p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b="1" lang="en"/>
              <a:t>easy-to-understandable</a:t>
            </a:r>
            <a:r>
              <a:rPr lang="en"/>
              <a:t> green score which combines over </a:t>
            </a:r>
            <a:r>
              <a:rPr b="1" lang="en"/>
              <a:t>30+ data points</a:t>
            </a:r>
            <a:r>
              <a:rPr lang="en"/>
              <a:t>, uses </a:t>
            </a:r>
            <a:r>
              <a:rPr b="1" lang="en"/>
              <a:t>ML</a:t>
            </a:r>
            <a:r>
              <a:rPr lang="en"/>
              <a:t> to provide </a:t>
            </a:r>
            <a:r>
              <a:rPr b="1" lang="en"/>
              <a:t>personalized</a:t>
            </a:r>
            <a:r>
              <a:rPr lang="en"/>
              <a:t> green score.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50" y="368250"/>
            <a:ext cx="8123100" cy="444179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5374875" y="1147975"/>
            <a:ext cx="240300" cy="89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5339275" y="1054075"/>
            <a:ext cx="3648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Proxima Nova"/>
                <a:ea typeface="Proxima Nova"/>
                <a:cs typeface="Proxima Nova"/>
                <a:sym typeface="Proxima Nova"/>
              </a:rPr>
              <a:t>8/10</a:t>
            </a:r>
            <a:endParaRPr sz="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5388225" y="2482700"/>
            <a:ext cx="213600" cy="89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/>
        </p:nvSpPr>
        <p:spPr>
          <a:xfrm>
            <a:off x="5339275" y="2388800"/>
            <a:ext cx="4146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Proxima Nova"/>
                <a:ea typeface="Proxima Nova"/>
                <a:cs typeface="Proxima Nova"/>
                <a:sym typeface="Proxima Nova"/>
              </a:rPr>
              <a:t>7/10</a:t>
            </a:r>
            <a:endParaRPr sz="6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How?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Analysed and shortlisted the most used data points by Hotels to determine how sustainable the hotels are.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I have classified them in the high, medium and low impact bucket based on the weightage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Take the input from traveler to get their personal preferences like Vegan,...(may be good to add some more examples)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Feed the data points received from Hotels and input taken from traveler to the custom built algorithm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Compare the result of algorithm with ML model and generate the green score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Display in Travel agency/hotel .. platform in a easy-to understandable way for the user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Usage: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Can be integrated into existing solutions such as Amadeus APIs, or client services such as TripAdvisor, Trivago.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points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852059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&amp; Demo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599" cy="2654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Used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Languages: </a:t>
            </a:r>
            <a:r>
              <a:rPr b="1" lang="en"/>
              <a:t>HTML, JS </a:t>
            </a:r>
            <a:r>
              <a:rPr lang="en"/>
              <a:t>(15</a:t>
            </a:r>
            <a:r>
              <a:rPr lang="en"/>
              <a:t> times</a:t>
            </a:r>
            <a:r>
              <a:rPr lang="en"/>
              <a:t> energy efficient than Python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Tech stack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Svelte:</a:t>
            </a:r>
            <a:r>
              <a:rPr lang="en"/>
              <a:t> Less code(max 4kb), no boilerplate, easy to debug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Tailwind CSS:</a:t>
            </a:r>
            <a:r>
              <a:rPr lang="en"/>
              <a:t> No switching html &amp; CSS files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pnpm:</a:t>
            </a:r>
            <a:r>
              <a:rPr lang="en"/>
              <a:t> 2x faster, takes less storage(then alternatives)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3. ML model compiled on server side.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4. Data combined with Amadeus APIs for fast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experience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7950" y="445025"/>
            <a:ext cx="1493075" cy="186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9800" y="3006800"/>
            <a:ext cx="3612498" cy="83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Fast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Can be integrated with Amadeus APIs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Highly scalable because of server side running of </a:t>
            </a:r>
            <a:r>
              <a:rPr lang="en"/>
              <a:t>algorithm</a:t>
            </a:r>
            <a:r>
              <a:rPr lang="en"/>
              <a:t> &amp; ML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Highly personalized &amp; increased CTR &amp; </a:t>
            </a:r>
            <a:r>
              <a:rPr lang="en"/>
              <a:t>conversion</a:t>
            </a:r>
            <a:r>
              <a:rPr lang="en"/>
              <a:t> rates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